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9" d="100"/>
          <a:sy n="59" d="100"/>
        </p:scale>
        <p:origin x="148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D4A-EB43-4826-A9BB-148835CD8796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C8C02-3A1D-41D9-B963-65FEC1CB6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67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794A-5B08-4DDA-8E90-CDAE9A53B4AB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4BAF1-2061-48B9-8514-0B935DF9373F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B8AE-E9DD-490B-9933-AB53B8C99692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59EFD-448B-4838-8E02-D3B117784F37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1A48-5016-4D54-9F31-41B0FAA22EE8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795C-A31E-4139-B81A-CC4C830E016F}" type="datetime1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71A-C95C-4411-A81C-79CB52F7ECAB}" type="datetime1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FAA3-7EE8-4541-A135-0A9E5983F255}" type="datetime1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A3B8-A1C9-4EF0-A799-CF3DE6A82446}" type="datetime1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5EBE-BC41-40D5-A525-8584F3541A9A}" type="datetime1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B93AE-E126-434C-B3FB-89803A21A154}" type="datetime1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86E30-A4C2-42F0-8AA2-8BD6729DA417}" type="datetime1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Timber, Boards &amp; the Environment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Wood Products and Their Ecological Impact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269368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en-US" dirty="0"/>
              <a:t>MICLAN FM CONSULTANT </a:t>
            </a:r>
            <a:r>
              <a:rPr dirty="0"/>
              <a:t>• March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EA912D-6A6F-6FC2-E51B-E50A2EF5E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1709" y="157154"/>
            <a:ext cx="1130281" cy="991915"/>
          </a:xfrm>
          <a:prstGeom prst="rect">
            <a:avLst/>
          </a:prstGeom>
        </p:spPr>
      </p:pic>
      <p:pic>
        <p:nvPicPr>
          <p:cNvPr id="9" name="Picture 8" descr="A close up of a business card&#10;&#10;AI-generated content may be incorrect.">
            <a:extLst>
              <a:ext uri="{FF2B5EF4-FFF2-40B4-BE49-F238E27FC236}">
                <a16:creationId xmlns:a16="http://schemas.microsoft.com/office/drawing/2014/main" id="{EB75477A-DCDF-22D9-26F5-DEABF3D4C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009" y="157155"/>
            <a:ext cx="3525524" cy="9123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Timber in Sustainable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Timber buildings have lower embodied carbon than concrete or steel</a:t>
            </a:r>
          </a:p>
          <a:p>
            <a:r>
              <a:t>Prefabricated timber reduces waste and speeds construction</a:t>
            </a:r>
          </a:p>
          <a:p>
            <a:r>
              <a:t>CLT and glulam enable tall, strong, sustainable structures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End-of-Life &amp; Recycling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Timber can be reused, repurposed, or recycled</a:t>
            </a:r>
          </a:p>
          <a:p>
            <a:r>
              <a:t>Waste wood can be converted to biomass energy (with emissions considerations)</a:t>
            </a:r>
          </a:p>
          <a:p>
            <a:r>
              <a:t>Circular design reduces landfill waste and resource extraction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765" y="274638"/>
            <a:ext cx="8229600" cy="1143000"/>
          </a:xfrm>
        </p:spPr>
        <p:txBody>
          <a:bodyPr/>
          <a:lstStyle/>
          <a:p>
            <a:r>
              <a:rPr dirty="0"/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Choose certified sustainable timber</a:t>
            </a:r>
          </a:p>
          <a:p>
            <a:r>
              <a:rPr dirty="0"/>
              <a:t>Support recycled and reclaimed wood products</a:t>
            </a:r>
          </a:p>
          <a:p>
            <a:r>
              <a:rPr dirty="0"/>
              <a:t>Encourage responsible forestry and sourcing</a:t>
            </a:r>
          </a:p>
          <a:p>
            <a:r>
              <a:rPr dirty="0"/>
              <a:t>Promote timber as a low-carbon building material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A4D0D5-71D6-B4E5-83FD-24219086A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2F0EE04-9732-B72D-756D-918FE3549B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74" y="2172862"/>
            <a:ext cx="3537187" cy="27855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BEA759-A2FA-A644-F820-CC98F2140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533" y="2220930"/>
            <a:ext cx="5225603" cy="2689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173453C-6803-CDBE-F4C2-1CA5543F7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65" y="274638"/>
            <a:ext cx="8229600" cy="1143000"/>
          </a:xfrm>
        </p:spPr>
        <p:txBody>
          <a:bodyPr/>
          <a:lstStyle/>
          <a:p>
            <a:r>
              <a:rPr lang="en-GB" dirty="0"/>
              <a:t>How we Compare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4705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29896-FE87-F448-CFD5-4848F5220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9F94C-E0B0-C364-9136-A1C3DEE0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Call to Action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AB22CE-CF96-1978-D82A-6E9BE8AFA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34" y="1820154"/>
            <a:ext cx="8475804" cy="377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132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92DB4E-9518-4644-2D40-5366722CC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01AACA7-FB80-749F-7CEE-2DC6F195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65" y="274638"/>
            <a:ext cx="8229600" cy="1143000"/>
          </a:xfrm>
        </p:spPr>
        <p:txBody>
          <a:bodyPr/>
          <a:lstStyle/>
          <a:p>
            <a:r>
              <a:rPr lang="en-GB" dirty="0"/>
              <a:t>Planned Actions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792B52-CF19-8620-9B7E-666CFB39A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73753"/>
            <a:ext cx="9144000" cy="311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40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Timber and Boards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Timber: processed natural wood used in construction and manufacturing</a:t>
            </a:r>
          </a:p>
          <a:p>
            <a:r>
              <a:t>Boards: plywood, MDF, OSB, particleboard, engineered wood</a:t>
            </a:r>
          </a:p>
          <a:p>
            <a:r>
              <a:t>Widely used in building, furniture, packaging, and design industries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Timber Matters Environmentally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Wood stores carbon and reduces atmospheric CO₂</a:t>
            </a:r>
          </a:p>
          <a:p>
            <a:r>
              <a:t>Can be a renewable resource with responsible forest management</a:t>
            </a:r>
          </a:p>
          <a:p>
            <a:r>
              <a:t>Unsustainable logging leads to deforestation and habitat loss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Timber Is Produced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Trees harvested from forests or plantations</a:t>
            </a:r>
          </a:p>
          <a:p>
            <a:r>
              <a:t>Logs processed into lumber, planks, or veneers</a:t>
            </a:r>
          </a:p>
          <a:p>
            <a:r>
              <a:t>Wood fibres and offcuts used to make engineered boards</a:t>
            </a:r>
          </a:p>
          <a:p>
            <a:r>
              <a:t>Energy use and waste vary by production method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Environmental Impact of Timber Harvesting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Deforestation in poorly managed regions</a:t>
            </a:r>
          </a:p>
          <a:p>
            <a:r>
              <a:t>Loss of biodiversity and wildlife habitats</a:t>
            </a:r>
          </a:p>
          <a:p>
            <a:r>
              <a:t>Soil erosion and increased flood risk</a:t>
            </a:r>
          </a:p>
          <a:p>
            <a:r>
              <a:t>Carbon emissions from machinery and land-use change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Environmental Impact of Board Manufacturing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MDF and particleboard use resins that may release VOCs</a:t>
            </a:r>
          </a:p>
          <a:p>
            <a:r>
              <a:t>High heat and energy required in production</a:t>
            </a:r>
          </a:p>
          <a:p>
            <a:r>
              <a:t>Some boards incorporate recycled wood fibres</a:t>
            </a:r>
          </a:p>
          <a:p>
            <a:r>
              <a:t>Environmental impact depends on adhesives and energy sources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Sustainable Forestry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FSC and PEFC certifications ensure responsible sourcing</a:t>
            </a:r>
          </a:p>
          <a:p>
            <a:r>
              <a:t>Selective logging protects forest structure</a:t>
            </a:r>
          </a:p>
          <a:p>
            <a:r>
              <a:t>Replanting maintains long-term carbon storage</a:t>
            </a:r>
          </a:p>
          <a:p>
            <a:r>
              <a:t>Community forestry supports local livelihoods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Sustainable Timber &amp; Board 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Reclaimed wood reduces demand for new logging</a:t>
            </a:r>
          </a:p>
          <a:p>
            <a:r>
              <a:t>Bamboo grows rapidly and stores carbon efficiently</a:t>
            </a:r>
          </a:p>
          <a:p>
            <a:r>
              <a:t>Cross-laminated timber (CLT) offers strong, low-carbon building options</a:t>
            </a:r>
          </a:p>
          <a:p>
            <a:r>
              <a:t>Boards made from agricultural waste fibres (hemp, straw, bagasse)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Innovations in Wood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Low-VOC and formaldehyde-free adhesives</a:t>
            </a:r>
          </a:p>
          <a:p>
            <a:r>
              <a:t>Bio-based resins replacing petrochemical binders</a:t>
            </a:r>
          </a:p>
          <a:p>
            <a:r>
              <a:t>Engineered wood with strength comparable to steel</a:t>
            </a:r>
          </a:p>
          <a:p>
            <a:r>
              <a:t>Carbon-negative materials using wood waste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377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Calibri</vt:lpstr>
      <vt:lpstr>Office Theme</vt:lpstr>
      <vt:lpstr>Timber, Boards &amp; the Environment</vt:lpstr>
      <vt:lpstr>What Timber and Boards Are</vt:lpstr>
      <vt:lpstr>Why Timber Matters Environmentally</vt:lpstr>
      <vt:lpstr>How Timber Is Produced</vt:lpstr>
      <vt:lpstr>Environmental Impact of Timber Harvesting</vt:lpstr>
      <vt:lpstr>Environmental Impact of Board Manufacturing</vt:lpstr>
      <vt:lpstr>Sustainable Forestry Practices</vt:lpstr>
      <vt:lpstr>Sustainable Timber &amp; Board Alternatives</vt:lpstr>
      <vt:lpstr>Innovations in Wood Products</vt:lpstr>
      <vt:lpstr>Timber in Sustainable Construction</vt:lpstr>
      <vt:lpstr>End-of-Life &amp; Recycling</vt:lpstr>
      <vt:lpstr>Call to Action</vt:lpstr>
      <vt:lpstr>How we Compare</vt:lpstr>
      <vt:lpstr>Call to Action</vt:lpstr>
      <vt:lpstr>Planned Actions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Biscoe</dc:creator>
  <cp:keywords/>
  <dc:description>generated using python-pptx</dc:description>
  <cp:lastModifiedBy>Mike Biscoe</cp:lastModifiedBy>
  <cp:revision>2</cp:revision>
  <dcterms:created xsi:type="dcterms:W3CDTF">2013-01-27T09:14:16Z</dcterms:created>
  <dcterms:modified xsi:type="dcterms:W3CDTF">2026-03-02T15:03:02Z</dcterms:modified>
  <cp:category/>
</cp:coreProperties>
</file>